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-33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Home</cp:lastModifiedBy>
  <cp:revision>109</cp:revision>
  <dcterms:created xsi:type="dcterms:W3CDTF">2018-05-17T08:42:44Z</dcterms:created>
  <dcterms:modified xsi:type="dcterms:W3CDTF">2019-10-10T10:06:55Z</dcterms:modified>
</cp:coreProperties>
</file>